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25"/>
  </p:notesMasterIdLst>
  <p:sldIdLst>
    <p:sldId id="257" r:id="rId2"/>
    <p:sldId id="282" r:id="rId3"/>
    <p:sldId id="283" r:id="rId4"/>
    <p:sldId id="258" r:id="rId5"/>
    <p:sldId id="260" r:id="rId6"/>
    <p:sldId id="262" r:id="rId7"/>
    <p:sldId id="265" r:id="rId8"/>
    <p:sldId id="266" r:id="rId9"/>
    <p:sldId id="267" r:id="rId10"/>
    <p:sldId id="268" r:id="rId11"/>
    <p:sldId id="269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4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9AA468-712B-4398-8BB6-50279256D073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E3E792-8099-4CD8-8B93-EACEFB6579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25324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3E792-8099-4CD8-8B93-EACEFB65799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849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39BC844D-ACD4-4B4F-9FC5-6CAC156E45D7}" type="datetimeFigureOut">
              <a:rPr lang="en-US" smtClean="0"/>
              <a:t>9/10/2015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446E576-1853-4BD7-BAF0-CFD1EF343D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57400"/>
            <a:ext cx="7543800" cy="82296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/>
              <a:t>KHÁI QUÁT QUÁ TRÌNH SẢN XUẤT MAY CÔNG NGHIỆP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68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140287"/>
            <a:ext cx="8229600" cy="1143000"/>
          </a:xfrm>
        </p:spPr>
        <p:txBody>
          <a:bodyPr/>
          <a:lstStyle/>
          <a:p>
            <a:pPr lvl="3"/>
            <a:r>
              <a:rPr lang="en-US" sz="4000"/>
              <a:t/>
            </a:r>
            <a:br>
              <a:rPr lang="en-US" sz="4000"/>
            </a:br>
            <a:endParaRPr lang="en-US" smtClean="0"/>
          </a:p>
        </p:txBody>
      </p:sp>
      <p:graphicFrame>
        <p:nvGraphicFramePr>
          <p:cNvPr id="5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7398144"/>
              </p:ext>
            </p:extLst>
          </p:nvPr>
        </p:nvGraphicFramePr>
        <p:xfrm>
          <a:off x="228600" y="41998"/>
          <a:ext cx="8458199" cy="676375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272836"/>
                <a:gridCol w="3333494"/>
                <a:gridCol w="2851869"/>
              </a:tblGrid>
              <a:tr h="77914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Các thông số so sánh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May đo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Bán sẳn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86397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Mặt hàng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Phong phú, thay đổi mốt  nhanh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Nhiều chủng lọai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Thay đổi chậm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22156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Kỹ thuật may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Chưa cao do chuyên môn hóa lao động thấp, thiết bị đa năng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Cao do chuyên môn hóa lao động cao, thiết bị chuyên dùng 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8143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Mức độ đáp ứng nhu cầu may mặc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Phù hợp với tính chất cơ thể của từng người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Phù hợp với số đông có số đo khá chuẩn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40718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Điều kiện dịch vụ 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Mất nhiều thời gian chờ đợi 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Mua sắm thuận tiện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6287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Giá cả</a:t>
                      </a:r>
                      <a:endParaRPr lang="en-US" sz="24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Cao</a:t>
                      </a: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, </a:t>
                      </a:r>
                      <a:r>
                        <a:rPr lang="en-US" sz="2400" b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do: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Tốn nguyên liệu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Đòi hỏi lao động trình độ cao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Thấp</a:t>
                      </a: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, </a:t>
                      </a:r>
                      <a:r>
                        <a:rPr lang="en-US" sz="2400" b="1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do: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Tiết kiệm nguyên liệu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</a:rPr>
                        <a:t>Không đòi hỏi lao động trình độ cao</a:t>
                      </a:r>
                      <a:endParaRPr lang="en-US" sz="2400" b="1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8784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198120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b="1"/>
              <a:t>KỸ THUẬT SỬ DỤNG CÁC DỤNG CỤ NGHỀ MAY</a:t>
            </a:r>
            <a:endParaRPr lang="en-US" sz="3200"/>
          </a:p>
        </p:txBody>
      </p:sp>
    </p:spTree>
    <p:extLst>
      <p:ext uri="{BB962C8B-B14F-4D97-AF65-F5344CB8AC3E}">
        <p14:creationId xmlns:p14="http://schemas.microsoft.com/office/powerpoint/2010/main" val="404989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>
            <a:normAutofit/>
          </a:bodyPr>
          <a:lstStyle/>
          <a:p>
            <a:pPr algn="l"/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BÀN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ỦI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2804883"/>
            <a:ext cx="4650971" cy="3453938"/>
          </a:xfrm>
        </p:spPr>
      </p:pic>
      <p:sp>
        <p:nvSpPr>
          <p:cNvPr id="2" name="Rectangle 1"/>
          <p:cNvSpPr/>
          <p:nvPr/>
        </p:nvSpPr>
        <p:spPr>
          <a:xfrm>
            <a:off x="1371600" y="914400"/>
            <a:ext cx="6019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Sửa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chữa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khuyết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tật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BÌNH XỊT NƯỚC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099" y="2514600"/>
            <a:ext cx="5105401" cy="3588274"/>
          </a:xfrm>
        </p:spPr>
      </p:pic>
      <p:sp>
        <p:nvSpPr>
          <p:cNvPr id="3" name="Rectangle 2"/>
          <p:cNvSpPr/>
          <p:nvPr/>
        </p:nvSpPr>
        <p:spPr>
          <a:xfrm>
            <a:off x="838200" y="1076234"/>
            <a:ext cx="6248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mềm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mại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giúp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cứng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giòn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bong.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81000" y="228600"/>
            <a:ext cx="7467600" cy="5635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57200" y="228600"/>
            <a:ext cx="7467600" cy="5635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1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467600" cy="762000"/>
          </a:xfrm>
        </p:spPr>
        <p:txBody>
          <a:bodyPr>
            <a:norm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ĐÊ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Admin\Downloads\dung cu\caid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9" y="2286000"/>
            <a:ext cx="5594295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4114800"/>
            <a:ext cx="3624502" cy="2209800"/>
          </a:xfrm>
        </p:spPr>
      </p:pic>
      <p:sp>
        <p:nvSpPr>
          <p:cNvPr id="3" name="Rectangle 2"/>
          <p:cNvSpPr/>
          <p:nvPr/>
        </p:nvSpPr>
        <p:spPr>
          <a:xfrm>
            <a:off x="609600" y="1123406"/>
            <a:ext cx="732126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lót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khâu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vắt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luôn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1333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7467600" cy="563562"/>
          </a:xfrm>
        </p:spPr>
        <p:txBody>
          <a:bodyPr>
            <a:normAutofit/>
          </a:bodyPr>
          <a:lstStyle/>
          <a:p>
            <a:r>
              <a:rPr lang="en-US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ĐỤC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LỖ</a:t>
            </a:r>
            <a:endParaRPr 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2362200"/>
            <a:ext cx="5096691" cy="3733800"/>
          </a:xfrm>
        </p:spPr>
      </p:pic>
      <p:sp>
        <p:nvSpPr>
          <p:cNvPr id="7" name="TextBox 6"/>
          <p:cNvSpPr txBox="1"/>
          <p:nvPr/>
        </p:nvSpPr>
        <p:spPr>
          <a:xfrm>
            <a:off x="685800" y="990600"/>
            <a:ext cx="426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- </a:t>
            </a:r>
            <a:r>
              <a:rPr lang="en-US" sz="2400" dirty="0" err="1" smtClean="0"/>
              <a:t>Dùng</a:t>
            </a:r>
            <a:r>
              <a:rPr lang="en-US" sz="2400" dirty="0" smtClean="0"/>
              <a:t> </a:t>
            </a:r>
            <a:r>
              <a:rPr lang="en-US" sz="2400" dirty="0" err="1" smtClean="0"/>
              <a:t>để</a:t>
            </a:r>
            <a:r>
              <a:rPr lang="en-US" sz="2400" dirty="0" smtClean="0"/>
              <a:t> </a:t>
            </a:r>
            <a:r>
              <a:rPr lang="en-US" sz="2400" dirty="0" err="1" smtClean="0"/>
              <a:t>làm</a:t>
            </a:r>
            <a:r>
              <a:rPr lang="en-US" sz="2400" dirty="0" smtClean="0"/>
              <a:t> </a:t>
            </a:r>
            <a:r>
              <a:rPr lang="en-US" sz="2400" dirty="0" err="1" smtClean="0"/>
              <a:t>khuy</a:t>
            </a:r>
            <a:r>
              <a:rPr lang="en-US" sz="2400" dirty="0" smtClean="0"/>
              <a:t> </a:t>
            </a:r>
            <a:r>
              <a:rPr lang="en-US" sz="2400" dirty="0" err="1" smtClean="0"/>
              <a:t>có</a:t>
            </a:r>
            <a:r>
              <a:rPr lang="en-US" sz="2400" dirty="0" smtClean="0"/>
              <a:t> </a:t>
            </a:r>
            <a:r>
              <a:rPr lang="en-US" sz="2400" dirty="0" err="1" smtClean="0"/>
              <a:t>lỗ</a:t>
            </a:r>
            <a:r>
              <a:rPr lang="en-US" sz="2400" dirty="0" smtClean="0"/>
              <a:t> </a:t>
            </a:r>
            <a:r>
              <a:rPr lang="en-US" sz="2400" dirty="0" err="1" smtClean="0"/>
              <a:t>tròn</a:t>
            </a:r>
            <a:r>
              <a:rPr lang="en-US" sz="2400" dirty="0" smtClean="0"/>
              <a:t>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3870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GỐI GHIM KIM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24000"/>
            <a:ext cx="3886200" cy="4286250"/>
          </a:xfrm>
        </p:spPr>
      </p:pic>
      <p:pic>
        <p:nvPicPr>
          <p:cNvPr id="4098" name="Picture 2" descr="C:\Users\Admin\Downloads\dung cu\6a014e5f5efe78970c015433ca7291970c-450wi_resiz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600200"/>
            <a:ext cx="4343400" cy="419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82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KÉO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CẮT VẢI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676400"/>
            <a:ext cx="7772400" cy="4114800"/>
          </a:xfrm>
        </p:spPr>
      </p:pic>
      <p:sp>
        <p:nvSpPr>
          <p:cNvPr id="5" name="TextBox 4"/>
          <p:cNvSpPr txBox="1"/>
          <p:nvPr/>
        </p:nvSpPr>
        <p:spPr>
          <a:xfrm>
            <a:off x="609600" y="914400"/>
            <a:ext cx="685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cắt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bán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872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>
            <a:norm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KÉO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BẤM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1905000"/>
            <a:ext cx="4191000" cy="3505200"/>
          </a:xfrm>
        </p:spPr>
      </p:pic>
      <p:pic>
        <p:nvPicPr>
          <p:cNvPr id="1026" name="Picture 2" descr="C:\Users\Admin\Downloads\dung cu\images450791_keoca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1620982"/>
            <a:ext cx="4114800" cy="4170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1000" y="930717"/>
            <a:ext cx="7162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bấm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góc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cắt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may.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01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>
            <a:norm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762000"/>
            <a:ext cx="5029200" cy="3677264"/>
          </a:xfrm>
        </p:spPr>
      </p:pic>
      <p:sp>
        <p:nvSpPr>
          <p:cNvPr id="3" name="Rectangle 2"/>
          <p:cNvSpPr/>
          <p:nvPr/>
        </p:nvSpPr>
        <p:spPr>
          <a:xfrm>
            <a:off x="990600" y="4437017"/>
            <a:ext cx="6477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>
                <a:latin typeface="Times New Roman" pitchFamily="18" charset="0"/>
                <a:cs typeface="Times New Roman" pitchFamily="18" charset="0"/>
              </a:rPr>
              <a:t>Có nhiều loại: kim nhỏ, kim lớn, kim dùng để may máy và kim dùng đề may tay, tuỳ từng loại vải, từng loại sản phầm mà ta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chọn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kim 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cho thích hợp, để khi may xong đảm bảo được nét thẩm mỹ.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74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KIM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GÚT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838200"/>
            <a:ext cx="5486400" cy="3886200"/>
          </a:xfrm>
        </p:spPr>
      </p:pic>
      <p:sp>
        <p:nvSpPr>
          <p:cNvPr id="5" name="TextBox 4"/>
          <p:cNvSpPr txBox="1"/>
          <p:nvPr/>
        </p:nvSpPr>
        <p:spPr>
          <a:xfrm>
            <a:off x="1066800" y="4876800"/>
            <a:ext cx="716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Kim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nhọn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ghimvào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gấp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dạng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vải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còn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lại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gút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22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MÁY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MAY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143000"/>
            <a:ext cx="5486400" cy="4191000"/>
          </a:xfrm>
        </p:spPr>
      </p:pic>
      <p:sp>
        <p:nvSpPr>
          <p:cNvPr id="5" name="TextBox 4"/>
          <p:cNvSpPr txBox="1"/>
          <p:nvPr/>
        </p:nvSpPr>
        <p:spPr>
          <a:xfrm>
            <a:off x="685800" y="5486400"/>
            <a:ext cx="7696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Gia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ráp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chi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may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540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>
            <a:normAutofit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PHẤN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VẼ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990600"/>
            <a:ext cx="4648199" cy="3505200"/>
          </a:xfrm>
        </p:spPr>
      </p:pic>
      <p:sp>
        <p:nvSpPr>
          <p:cNvPr id="5" name="TextBox 4"/>
          <p:cNvSpPr txBox="1"/>
          <p:nvPr/>
        </p:nvSpPr>
        <p:spPr>
          <a:xfrm>
            <a:off x="914400" y="4953000"/>
            <a:ext cx="746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err="1" smtClean="0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màu</a:t>
            </a:r>
            <a:r>
              <a:rPr lang="en-US" sz="240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hi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gọt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nhọn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độ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bén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7126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97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THƯỚC DÂY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990600"/>
            <a:ext cx="7467600" cy="4191000"/>
          </a:xfrm>
        </p:spPr>
      </p:pic>
      <p:sp>
        <p:nvSpPr>
          <p:cNvPr id="5" name="TextBox 4"/>
          <p:cNvSpPr txBox="1"/>
          <p:nvPr/>
        </p:nvSpPr>
        <p:spPr>
          <a:xfrm>
            <a:off x="914400" y="4648200"/>
            <a:ext cx="7467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100-150 cm,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kiểm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dược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bọc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nhựa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mỏng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414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THƯỚC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THẲNG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" y="838200"/>
            <a:ext cx="7543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chiều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dài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50- 60 cm,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thước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nhựa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gỗ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2362200"/>
            <a:ext cx="8458200" cy="2743200"/>
          </a:xfrm>
        </p:spPr>
      </p:pic>
    </p:spTree>
    <p:extLst>
      <p:ext uri="{BB962C8B-B14F-4D97-AF65-F5344CB8AC3E}">
        <p14:creationId xmlns:p14="http://schemas.microsoft.com/office/powerpoint/2010/main" val="102687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87362"/>
          </a:xfrm>
        </p:spPr>
        <p:txBody>
          <a:bodyPr>
            <a:normAutofit fontScale="90000"/>
          </a:bodyPr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THƯỚC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CONG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33400" y="722756"/>
            <a:ext cx="7391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Dùng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cong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nách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đáy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quần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295400"/>
            <a:ext cx="6477000" cy="4158916"/>
          </a:xfrm>
        </p:spPr>
      </p:pic>
    </p:spTree>
    <p:extLst>
      <p:ext uri="{BB962C8B-B14F-4D97-AF65-F5344CB8AC3E}">
        <p14:creationId xmlns:p14="http://schemas.microsoft.com/office/powerpoint/2010/main" val="1752832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THƯỚC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VUÔNG GÓC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219201"/>
            <a:ext cx="7543800" cy="4191000"/>
          </a:xfrm>
        </p:spPr>
      </p:pic>
      <p:sp>
        <p:nvSpPr>
          <p:cNvPr id="5" name="TextBox 4"/>
          <p:cNvSpPr txBox="1"/>
          <p:nvPr/>
        </p:nvSpPr>
        <p:spPr>
          <a:xfrm>
            <a:off x="609600" y="838200"/>
            <a:ext cx="693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Dùng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vẽ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đường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vuông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góc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45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GỐI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ỦI TRÒN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dmin\Downloads\dung cu\tay gối trò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26" y="1447800"/>
            <a:ext cx="7289174" cy="4876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3400" y="762000"/>
            <a:ext cx="7176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Dùng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mông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43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GỐI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ỦI DÀI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1143000"/>
            <a:ext cx="7620000" cy="4267200"/>
          </a:xfrm>
        </p:spPr>
      </p:pic>
      <p:sp>
        <p:nvSpPr>
          <p:cNvPr id="5" name="TextBox 4"/>
          <p:cNvSpPr txBox="1"/>
          <p:nvPr/>
        </p:nvSpPr>
        <p:spPr>
          <a:xfrm>
            <a:off x="990600" y="5715000"/>
            <a:ext cx="693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Dùng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ủi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012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635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DỤNG CỤ</a:t>
            </a:r>
            <a:r>
              <a:rPr lang="en-US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THÁO CHỈ</a:t>
            </a:r>
            <a:endParaRPr 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200" y="1447800"/>
            <a:ext cx="5791200" cy="3554994"/>
          </a:xfrm>
        </p:spPr>
      </p:pic>
    </p:spTree>
    <p:extLst>
      <p:ext uri="{BB962C8B-B14F-4D97-AF65-F5344CB8AC3E}">
        <p14:creationId xmlns:p14="http://schemas.microsoft.com/office/powerpoint/2010/main" val="384801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2362200"/>
            <a:ext cx="3065897" cy="2770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562154" y="457200"/>
            <a:ext cx="766744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CÂY LĂN SANG DẤU</a:t>
            </a:r>
            <a:endParaRPr lang="en-US" sz="3000"/>
          </a:p>
        </p:txBody>
      </p:sp>
      <p:sp>
        <p:nvSpPr>
          <p:cNvPr id="7" name="Rectangle 6"/>
          <p:cNvSpPr/>
          <p:nvPr/>
        </p:nvSpPr>
        <p:spPr>
          <a:xfrm>
            <a:off x="1371600" y="1017729"/>
            <a:ext cx="46807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/>
              <a:t>Sang dấu trên vải hoặc trên giấy.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179921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807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331</TotalTime>
  <Words>524</Words>
  <Application>Microsoft Office PowerPoint</Application>
  <PresentationFormat>On-screen Show (4:3)</PresentationFormat>
  <Paragraphs>66</Paragraphs>
  <Slides>23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Oriel</vt:lpstr>
      <vt:lpstr>KHÁI QUÁT QUÁ TRÌNH SẢN XUẤT MAY CÔNG NGHIỆP</vt:lpstr>
      <vt:lpstr> </vt:lpstr>
      <vt:lpstr>KỸ THUẬT SỬ DỤNG CÁC DỤNG CỤ NGHỀ MAY</vt:lpstr>
      <vt:lpstr>BÀN ỦI</vt:lpstr>
      <vt:lpstr> BÌNH XỊT NƯỚC</vt:lpstr>
      <vt:lpstr>ĐÊ</vt:lpstr>
      <vt:lpstr>ĐỤC LỖ</vt:lpstr>
      <vt:lpstr> GỐI GHIM KIM</vt:lpstr>
      <vt:lpstr>KÉO CẮT VẢI</vt:lpstr>
      <vt:lpstr>KÉO BẤM</vt:lpstr>
      <vt:lpstr> KIM</vt:lpstr>
      <vt:lpstr>KIM GÚT</vt:lpstr>
      <vt:lpstr>MÁY MAY</vt:lpstr>
      <vt:lpstr>PHẤN VẼ</vt:lpstr>
      <vt:lpstr> THƯỚC DÂY</vt:lpstr>
      <vt:lpstr>THƯỚC THẲNG</vt:lpstr>
      <vt:lpstr>THƯỚC CONG</vt:lpstr>
      <vt:lpstr>THƯỚC VUÔNG GÓC</vt:lpstr>
      <vt:lpstr>GỐI ỦI TRÒN</vt:lpstr>
      <vt:lpstr>GỐI ỦI DÀI</vt:lpstr>
      <vt:lpstr>DỤNG CỤ THÁO CHỈ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CÔNG NGHỆ MAY TRANG PHỤC I</dc:title>
  <dc:creator>Admin</dc:creator>
  <cp:lastModifiedBy>Admin</cp:lastModifiedBy>
  <cp:revision>40</cp:revision>
  <dcterms:created xsi:type="dcterms:W3CDTF">2013-12-16T08:21:27Z</dcterms:created>
  <dcterms:modified xsi:type="dcterms:W3CDTF">2015-10-09T09:41:12Z</dcterms:modified>
</cp:coreProperties>
</file>